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01"/>
    <a:srgbClr val="00008C"/>
    <a:srgbClr val="6D6D2B"/>
    <a:srgbClr val="9E9E0C"/>
    <a:srgbClr val="990000"/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>
        <p:scale>
          <a:sx n="150" d="100"/>
          <a:sy n="150" d="100"/>
        </p:scale>
        <p:origin x="1164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16/04/2025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16-04-2025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993589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35.350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360134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134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cuts on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0E19C-6610-A0C3-5047-EAF7A049F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7DAFA20E-45B3-1AED-C02E-B60F5295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FC2BEF9-F6D6-E7C9-0A8C-9F1DD3C4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827C08-9F78-F1DC-CBBA-571F06EB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Impact of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cuts on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0EE32-1A7D-A435-B4FC-88B4C1009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1" y="946102"/>
            <a:ext cx="7622077" cy="5658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E5120-4FC0-6072-5ACD-DA74A6E1B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24313A-8CE2-2629-2B3F-4B17818C9F78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</p:spTree>
    <p:extLst>
      <p:ext uri="{BB962C8B-B14F-4D97-AF65-F5344CB8AC3E}">
        <p14:creationId xmlns:p14="http://schemas.microsoft.com/office/powerpoint/2010/main" val="531515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8737</TotalTime>
  <Words>4595</Words>
  <Application>Microsoft Office PowerPoint</Application>
  <PresentationFormat>Widescreen</PresentationFormat>
  <Paragraphs>844</Paragraphs>
  <Slides>91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TESLA 500 GeV – Statistics summary</vt:lpstr>
      <vt:lpstr>TESLA 500 GeV – Impact of ISR/top</vt:lpstr>
      <vt:lpstr>TESLA 500 GeV – Impact of ISR/top</vt:lpstr>
      <vt:lpstr>TESLA 500 GeV – Impact of √s' cuts on Thrust</vt:lpstr>
      <vt:lpstr>TESLA 500 GeV – Impact of √s' cuts on 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1914</cp:revision>
  <dcterms:created xsi:type="dcterms:W3CDTF">2024-11-21T11:19:07Z</dcterms:created>
  <dcterms:modified xsi:type="dcterms:W3CDTF">2025-04-16T12:31:43Z</dcterms:modified>
</cp:coreProperties>
</file>